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67" userDrawn="1">
          <p15:clr>
            <a:srgbClr val="A4A3A4"/>
          </p15:clr>
        </p15:guide>
        <p15:guide id="2" pos="66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23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4" autoAdjust="0"/>
    <p:restoredTop sz="94586" autoAdjust="0"/>
  </p:normalViewPr>
  <p:slideViewPr>
    <p:cSldViewPr snapToGrid="0" snapToObjects="1" showGuides="1">
      <p:cViewPr varScale="1">
        <p:scale>
          <a:sx n="115" d="100"/>
          <a:sy n="115" d="100"/>
        </p:scale>
        <p:origin x="372" y="108"/>
      </p:cViewPr>
      <p:guideLst>
        <p:guide orient="horz" pos="1167"/>
        <p:guide pos="6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129" d="100"/>
          <a:sy n="129" d="100"/>
        </p:scale>
        <p:origin x="-4696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82386" y="0"/>
            <a:ext cx="2489414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C13CE3-3A26-C94E-A6DF-37EEC36EA46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BE2708-58A7-F244-BC93-EC6C4546F276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RVC_logo_smal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852" y="84970"/>
            <a:ext cx="270756" cy="712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0106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4C05A9-4E3B-0F46-8F6F-047F5B03A05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81081-EDD3-5643-915B-181B21F72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036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7196669" y="1"/>
            <a:ext cx="4705351" cy="34290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11474246" y="1"/>
            <a:ext cx="717756" cy="6861369"/>
          </a:xfrm>
          <a:prstGeom prst="rect">
            <a:avLst/>
          </a:prstGeom>
          <a:solidFill>
            <a:srgbClr val="8F23B3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8F23B3"/>
                </a:solidFill>
              </a:defRPr>
            </a:lvl1pPr>
          </a:lstStyle>
          <a:p>
            <a:r>
              <a:rPr lang="en-GB" dirty="0"/>
              <a:t>Presentation Title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CEB3A-9019-0241-A318-2FFD636F3485}" type="datetimeFigureOut">
              <a:rPr lang="en-US" smtClean="0"/>
              <a:t>11/16/2018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E2082-EBEF-BC4B-BAAB-0003CF8F9B0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1071035" y="4792663"/>
            <a:ext cx="5075767" cy="53181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500" baseline="0"/>
            </a:lvl1pPr>
          </a:lstStyle>
          <a:p>
            <a:pPr lvl="0"/>
            <a:r>
              <a:rPr lang="en-GB" dirty="0"/>
              <a:t>Your Name</a:t>
            </a:r>
            <a:endParaRPr lang="en-US" dirty="0"/>
          </a:p>
        </p:txBody>
      </p:sp>
      <p:sp>
        <p:nvSpPr>
          <p:cNvPr id="9" name="Vertical Text Placeholder 8"/>
          <p:cNvSpPr>
            <a:spLocks noGrp="1"/>
          </p:cNvSpPr>
          <p:nvPr>
            <p:ph type="body" orient="vert" sz="quarter" idx="15" hasCustomPrompt="1"/>
          </p:nvPr>
        </p:nvSpPr>
        <p:spPr>
          <a:xfrm rot="10800000">
            <a:off x="11582399" y="440640"/>
            <a:ext cx="589808" cy="5915710"/>
          </a:xfrm>
        </p:spPr>
        <p:txBody>
          <a:bodyPr vert="eaVert">
            <a:norm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GB" dirty="0"/>
              <a:t>Strap Line To Go Here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32" y="254261"/>
            <a:ext cx="2340723" cy="1390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69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no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5466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Purple ">
    <p:bg>
      <p:bgPr>
        <a:solidFill>
          <a:srgbClr val="8F23B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30605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- Purple">
    <p:bg>
      <p:bgPr>
        <a:solidFill>
          <a:srgbClr val="8F23B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54102" y="2729160"/>
            <a:ext cx="10510969" cy="11430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GB" dirty="0"/>
              <a:t>Slide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249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in -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71433" y="311509"/>
            <a:ext cx="10510969" cy="1143000"/>
          </a:xfrm>
        </p:spPr>
        <p:txBody>
          <a:bodyPr/>
          <a:lstStyle>
            <a:lvl1pPr algn="l">
              <a:defRPr sz="3000">
                <a:solidFill>
                  <a:srgbClr val="8F23B3"/>
                </a:solidFill>
              </a:defRPr>
            </a:lvl1pPr>
          </a:lstStyle>
          <a:p>
            <a:r>
              <a:rPr lang="en-GB" dirty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1432" y="1857027"/>
            <a:ext cx="10510969" cy="4269139"/>
          </a:xfrm>
        </p:spPr>
        <p:txBody>
          <a:bodyPr/>
          <a:lstStyle>
            <a:lvl1pPr marL="257175" indent="-257175">
              <a:buSzPct val="50000"/>
              <a:buFontTx/>
              <a:buBlip>
                <a:blip r:embed="rId2"/>
              </a:buBlip>
              <a:defRPr sz="2100"/>
            </a:lvl1pPr>
            <a:lvl2pPr marL="557213" indent="-214313">
              <a:buClr>
                <a:srgbClr val="8F23B3"/>
              </a:buClr>
              <a:buFont typeface="Arial"/>
              <a:buChar char="•"/>
              <a:defRPr sz="1800"/>
            </a:lvl2pPr>
            <a:lvl3pPr marL="857250" indent="-171450">
              <a:buClr>
                <a:srgbClr val="8F23B3"/>
              </a:buClr>
              <a:buSzPct val="80000"/>
              <a:buFont typeface="Wingdings" charset="2"/>
              <a:buChar char="§"/>
              <a:defRPr sz="1500"/>
            </a:lvl3pPr>
            <a:lvl4pPr marL="1200150" indent="-171450">
              <a:buClr>
                <a:srgbClr val="8F23B3"/>
              </a:buClr>
              <a:buSzPct val="80000"/>
              <a:buFont typeface="Courier New"/>
              <a:buChar char="o"/>
              <a:defRPr sz="1350"/>
            </a:lvl4pPr>
            <a:lvl5pPr marL="1543050" indent="-171450">
              <a:buClr>
                <a:srgbClr val="8F23B3"/>
              </a:buClr>
              <a:buFont typeface="Lucida Grande"/>
              <a:buChar char="-"/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CEB3A-9019-0241-A318-2FFD636F3485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E2082-EBEF-BC4B-BAAB-0003CF8F9B0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255" y="5502141"/>
            <a:ext cx="318619" cy="838471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359203" y="6352980"/>
            <a:ext cx="288000" cy="505020"/>
          </a:xfrm>
          <a:prstGeom prst="rect">
            <a:avLst/>
          </a:prstGeom>
          <a:solidFill>
            <a:srgbClr val="8F23B3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10" name="Rectangle 9"/>
          <p:cNvSpPr/>
          <p:nvPr userDrawn="1"/>
        </p:nvSpPr>
        <p:spPr>
          <a:xfrm>
            <a:off x="356759" y="973396"/>
            <a:ext cx="288000" cy="4516375"/>
          </a:xfrm>
          <a:prstGeom prst="rect">
            <a:avLst/>
          </a:prstGeom>
          <a:gradFill>
            <a:gsLst>
              <a:gs pos="0">
                <a:schemeClr val="bg1"/>
              </a:gs>
              <a:gs pos="99000">
                <a:srgbClr val="8F23B3"/>
              </a:gs>
            </a:gsLst>
            <a:lin ang="5400000" scaled="1"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1031680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creen -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7196669" y="369174"/>
            <a:ext cx="4705351" cy="2511425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11474246" y="1"/>
            <a:ext cx="717756" cy="6861369"/>
          </a:xfrm>
          <a:prstGeom prst="rect">
            <a:avLst/>
          </a:prstGeom>
          <a:solidFill>
            <a:srgbClr val="8F23B3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>
              <a:defRPr>
                <a:solidFill>
                  <a:srgbClr val="8F23B3"/>
                </a:solidFill>
              </a:defRPr>
            </a:lvl1pPr>
          </a:lstStyle>
          <a:p>
            <a:r>
              <a:rPr lang="en-GB" dirty="0"/>
              <a:t>Presentation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432" y="4576102"/>
            <a:ext cx="10507267" cy="1650950"/>
          </a:xfrm>
        </p:spPr>
        <p:txBody>
          <a:bodyPr/>
          <a:lstStyle>
            <a:lvl1pPr marL="257175" indent="-257175">
              <a:buClr>
                <a:srgbClr val="8F23B3"/>
              </a:buClr>
              <a:buSzPct val="70000"/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CEB3A-9019-0241-A318-2FFD636F3485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E2082-EBEF-BC4B-BAAB-0003CF8F9B0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Vertical Text Placeholder 8"/>
          <p:cNvSpPr>
            <a:spLocks noGrp="1"/>
          </p:cNvSpPr>
          <p:nvPr>
            <p:ph type="body" orient="vert" sz="quarter" idx="15" hasCustomPrompt="1"/>
          </p:nvPr>
        </p:nvSpPr>
        <p:spPr>
          <a:xfrm rot="10800000">
            <a:off x="11582399" y="440640"/>
            <a:ext cx="589808" cy="5915710"/>
          </a:xfrm>
        </p:spPr>
        <p:txBody>
          <a:bodyPr vert="eaVert">
            <a:norm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GB" dirty="0"/>
              <a:t>Strap Line To Go Here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32" y="254261"/>
            <a:ext cx="2340723" cy="1390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332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in - No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4686" y="1857931"/>
            <a:ext cx="10517713" cy="4319323"/>
          </a:xfrm>
        </p:spPr>
        <p:txBody>
          <a:bodyPr anchor="t" anchorCtr="0"/>
          <a:lstStyle>
            <a:lvl1pPr marL="0" indent="0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CEB3A-9019-0241-A318-2FFD636F3485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E2082-EBEF-BC4B-BAAB-0003CF8F9B0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071433" y="311509"/>
            <a:ext cx="10510969" cy="1143000"/>
          </a:xfrm>
        </p:spPr>
        <p:txBody>
          <a:bodyPr/>
          <a:lstStyle>
            <a:lvl1pPr algn="l">
              <a:defRPr sz="3000">
                <a:solidFill>
                  <a:srgbClr val="8F23B3"/>
                </a:solidFill>
              </a:defRPr>
            </a:lvl1pPr>
          </a:lstStyle>
          <a:p>
            <a:r>
              <a:rPr lang="en-GB" dirty="0"/>
              <a:t>Slide Title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255" y="5502141"/>
            <a:ext cx="318619" cy="838471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356759" y="973396"/>
            <a:ext cx="288000" cy="4516375"/>
          </a:xfrm>
          <a:prstGeom prst="rect">
            <a:avLst/>
          </a:prstGeom>
          <a:gradFill>
            <a:gsLst>
              <a:gs pos="0">
                <a:schemeClr val="bg1"/>
              </a:gs>
              <a:gs pos="99000">
                <a:srgbClr val="8F23B3"/>
              </a:gs>
            </a:gsLst>
            <a:lin ang="5400000" scaled="1"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11" name="Rectangle 10"/>
          <p:cNvSpPr/>
          <p:nvPr userDrawn="1"/>
        </p:nvSpPr>
        <p:spPr>
          <a:xfrm>
            <a:off x="359203" y="6352980"/>
            <a:ext cx="288000" cy="505020"/>
          </a:xfrm>
          <a:prstGeom prst="rect">
            <a:avLst/>
          </a:prstGeom>
          <a:solidFill>
            <a:srgbClr val="8F23B3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1749473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64685" y="398105"/>
            <a:ext cx="10553331" cy="1143000"/>
          </a:xfrm>
        </p:spPr>
        <p:txBody>
          <a:bodyPr>
            <a:normAutofit/>
          </a:bodyPr>
          <a:lstStyle>
            <a:lvl1pPr algn="l">
              <a:defRPr sz="3000">
                <a:solidFill>
                  <a:srgbClr val="8F23B3"/>
                </a:solidFill>
              </a:defRPr>
            </a:lvl1pPr>
          </a:lstStyle>
          <a:p>
            <a:r>
              <a:rPr lang="en-GB" dirty="0"/>
              <a:t>Slide Title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1433" y="2184825"/>
            <a:ext cx="5010561" cy="3675232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8411" y="2184825"/>
            <a:ext cx="5026100" cy="3675232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CEB3A-9019-0241-A318-2FFD636F3485}" type="datetimeFigureOut">
              <a:rPr lang="en-US" smtClean="0"/>
              <a:t>11/16/2018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E2082-EBEF-BC4B-BAAB-0003CF8F9B03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255" y="5502141"/>
            <a:ext cx="318619" cy="838471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356759" y="973396"/>
            <a:ext cx="288000" cy="4516375"/>
          </a:xfrm>
          <a:prstGeom prst="rect">
            <a:avLst/>
          </a:prstGeom>
          <a:gradFill>
            <a:gsLst>
              <a:gs pos="0">
                <a:schemeClr val="bg1"/>
              </a:gs>
              <a:gs pos="99000">
                <a:srgbClr val="8F23B3"/>
              </a:gs>
            </a:gsLst>
            <a:lin ang="5400000" scaled="1"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13" name="Rectangle 12"/>
          <p:cNvSpPr/>
          <p:nvPr userDrawn="1"/>
        </p:nvSpPr>
        <p:spPr>
          <a:xfrm>
            <a:off x="359203" y="6352980"/>
            <a:ext cx="288000" cy="505020"/>
          </a:xfrm>
          <a:prstGeom prst="rect">
            <a:avLst/>
          </a:prstGeom>
          <a:solidFill>
            <a:srgbClr val="8F23B3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1961994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CEB3A-9019-0241-A318-2FFD636F3485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E2082-EBEF-BC4B-BAAB-0003CF8F9B03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255" y="5502141"/>
            <a:ext cx="318619" cy="838471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356759" y="973396"/>
            <a:ext cx="288000" cy="4516375"/>
          </a:xfrm>
          <a:prstGeom prst="rect">
            <a:avLst/>
          </a:prstGeom>
          <a:gradFill>
            <a:gsLst>
              <a:gs pos="0">
                <a:schemeClr val="bg1"/>
              </a:gs>
              <a:gs pos="99000">
                <a:srgbClr val="8F23B3"/>
              </a:gs>
            </a:gsLst>
            <a:lin ang="5400000" scaled="1"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8" name="Rectangle 7"/>
          <p:cNvSpPr/>
          <p:nvPr userDrawn="1"/>
        </p:nvSpPr>
        <p:spPr>
          <a:xfrm>
            <a:off x="359203" y="6352980"/>
            <a:ext cx="288000" cy="505020"/>
          </a:xfrm>
          <a:prstGeom prst="rect">
            <a:avLst/>
          </a:prstGeom>
          <a:solidFill>
            <a:srgbClr val="8F23B3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180771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7506" y="1870284"/>
            <a:ext cx="6604895" cy="425588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4778" y="1870284"/>
            <a:ext cx="3555908" cy="4255879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CEB3A-9019-0241-A318-2FFD636F3485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E2082-EBEF-BC4B-BAAB-0003CF8F9B0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1071433" y="311509"/>
            <a:ext cx="10510969" cy="1143000"/>
          </a:xfrm>
        </p:spPr>
        <p:txBody>
          <a:bodyPr/>
          <a:lstStyle>
            <a:lvl1pPr algn="l">
              <a:defRPr sz="3000">
                <a:solidFill>
                  <a:srgbClr val="8F23B3"/>
                </a:solidFill>
              </a:defRPr>
            </a:lvl1pPr>
          </a:lstStyle>
          <a:p>
            <a:r>
              <a:rPr lang="en-GB" dirty="0"/>
              <a:t>Slide Title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255" y="5502141"/>
            <a:ext cx="318619" cy="8384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356759" y="973396"/>
            <a:ext cx="288000" cy="4516375"/>
          </a:xfrm>
          <a:prstGeom prst="rect">
            <a:avLst/>
          </a:prstGeom>
          <a:gradFill>
            <a:gsLst>
              <a:gs pos="0">
                <a:schemeClr val="bg1"/>
              </a:gs>
              <a:gs pos="99000">
                <a:srgbClr val="8F23B3"/>
              </a:gs>
            </a:gsLst>
            <a:lin ang="5400000" scaled="1"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12" name="Rectangle 11"/>
          <p:cNvSpPr/>
          <p:nvPr userDrawn="1"/>
        </p:nvSpPr>
        <p:spPr>
          <a:xfrm>
            <a:off x="359203" y="6352980"/>
            <a:ext cx="288000" cy="505020"/>
          </a:xfrm>
          <a:prstGeom prst="rect">
            <a:avLst/>
          </a:prstGeom>
          <a:solidFill>
            <a:srgbClr val="8F23B3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3732739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CEB3A-9019-0241-A318-2FFD636F3485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E2082-EBEF-BC4B-BAAB-0003CF8F9B0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255" y="5502141"/>
            <a:ext cx="318619" cy="838471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356759" y="973396"/>
            <a:ext cx="288000" cy="4516375"/>
          </a:xfrm>
          <a:prstGeom prst="rect">
            <a:avLst/>
          </a:prstGeom>
          <a:gradFill>
            <a:gsLst>
              <a:gs pos="0">
                <a:schemeClr val="bg1"/>
              </a:gs>
              <a:gs pos="99000">
                <a:srgbClr val="8F23B3"/>
              </a:gs>
            </a:gsLst>
            <a:lin ang="5400000" scaled="1"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11" name="Rectangle 10"/>
          <p:cNvSpPr/>
          <p:nvPr userDrawn="1"/>
        </p:nvSpPr>
        <p:spPr>
          <a:xfrm>
            <a:off x="359203" y="6352980"/>
            <a:ext cx="288000" cy="505020"/>
          </a:xfrm>
          <a:prstGeom prst="rect">
            <a:avLst/>
          </a:prstGeom>
          <a:solidFill>
            <a:srgbClr val="8F23B3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4238728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50948" y="1825625"/>
            <a:ext cx="5131453" cy="425588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CEB3A-9019-0241-A318-2FFD636F3485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E2082-EBEF-BC4B-BAAB-0003CF8F9B0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1071433" y="311509"/>
            <a:ext cx="10510969" cy="1143000"/>
          </a:xfrm>
        </p:spPr>
        <p:txBody>
          <a:bodyPr/>
          <a:lstStyle>
            <a:lvl1pPr algn="l">
              <a:defRPr sz="3000">
                <a:solidFill>
                  <a:srgbClr val="8F23B3"/>
                </a:solidFill>
              </a:defRPr>
            </a:lvl1pPr>
          </a:lstStyle>
          <a:p>
            <a:r>
              <a:rPr lang="en-GB" dirty="0"/>
              <a:t>Slide Title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1054101" y="1825625"/>
            <a:ext cx="5062779" cy="425588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255" y="5502141"/>
            <a:ext cx="318619" cy="838471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356759" y="973396"/>
            <a:ext cx="288000" cy="4516375"/>
          </a:xfrm>
          <a:prstGeom prst="rect">
            <a:avLst/>
          </a:prstGeom>
          <a:gradFill>
            <a:gsLst>
              <a:gs pos="0">
                <a:schemeClr val="bg1"/>
              </a:gs>
              <a:gs pos="99000">
                <a:srgbClr val="8F23B3"/>
              </a:gs>
            </a:gsLst>
            <a:lin ang="5400000" scaled="1"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13" name="Rectangle 12"/>
          <p:cNvSpPr/>
          <p:nvPr userDrawn="1"/>
        </p:nvSpPr>
        <p:spPr>
          <a:xfrm>
            <a:off x="359203" y="6352980"/>
            <a:ext cx="288000" cy="505020"/>
          </a:xfrm>
          <a:prstGeom prst="rect">
            <a:avLst/>
          </a:prstGeom>
          <a:solidFill>
            <a:srgbClr val="8F23B3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3635757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71433" y="3429000"/>
            <a:ext cx="1051096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1432" y="4551156"/>
            <a:ext cx="10507267" cy="15587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71432" y="6356353"/>
            <a:ext cx="23829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fld id="{A75CEB3A-9019-0241-A318-2FFD636F3485}" type="datetimeFigureOut">
              <a:rPr lang="en-US" smtClean="0"/>
              <a:pPr/>
              <a:t>11/16/2018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fld id="{392E2082-EBEF-BC4B-BAAB-0003CF8F9B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567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76" r:id="rId9"/>
    <p:sldLayoutId id="2147483674" r:id="rId10"/>
    <p:sldLayoutId id="2147483675" r:id="rId11"/>
    <p:sldLayoutId id="2147483677" r:id="rId12"/>
  </p:sldLayoutIdLst>
  <p:txStyles>
    <p:titleStyle>
      <a:lvl1pPr algn="l" defTabSz="342900" rtl="0" eaLnBrk="1" latinLnBrk="0" hangingPunct="1">
        <a:spcBef>
          <a:spcPct val="0"/>
        </a:spcBef>
        <a:buNone/>
        <a:defRPr sz="3300" kern="1200">
          <a:solidFill>
            <a:srgbClr val="8F23B3"/>
          </a:solidFill>
          <a:latin typeface="Palatino Linotype"/>
          <a:ea typeface="+mj-ea"/>
          <a:cs typeface="Palatino Linotype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Clr>
          <a:srgbClr val="8F23B3"/>
        </a:buClr>
        <a:buSzPct val="70000"/>
        <a:buFontTx/>
        <a:buBlip>
          <a:blip r:embed="rId14"/>
        </a:buBlip>
        <a:defRPr sz="2400" kern="1200">
          <a:solidFill>
            <a:schemeClr val="tx1"/>
          </a:solidFill>
          <a:latin typeface="Arial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Clr>
          <a:srgbClr val="8F23B3"/>
        </a:buClr>
        <a:buFont typeface="Arial"/>
        <a:buChar char="•"/>
        <a:defRPr sz="2100" kern="1200">
          <a:solidFill>
            <a:schemeClr val="tx1"/>
          </a:solidFill>
          <a:latin typeface="Arial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Clr>
          <a:srgbClr val="8F23B3"/>
        </a:buClr>
        <a:buSzPct val="80000"/>
        <a:buFont typeface="Wingdings" charset="2"/>
        <a:buChar char="§"/>
        <a:defRPr sz="1800" kern="1200">
          <a:solidFill>
            <a:schemeClr val="tx1"/>
          </a:solidFill>
          <a:latin typeface="Arial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Clr>
          <a:srgbClr val="8F23B3"/>
        </a:buClr>
        <a:buSzPct val="80000"/>
        <a:buFont typeface="Courier New"/>
        <a:buChar char="o"/>
        <a:defRPr sz="1500" kern="1200">
          <a:solidFill>
            <a:schemeClr val="tx1"/>
          </a:solidFill>
          <a:latin typeface="Arial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Clr>
          <a:srgbClr val="8F23B3"/>
        </a:buClr>
        <a:buSzPct val="100000"/>
        <a:buFont typeface="Lucida Grande"/>
        <a:buChar char="-"/>
        <a:defRPr sz="1500" kern="1200">
          <a:solidFill>
            <a:schemeClr val="tx1"/>
          </a:solidFill>
          <a:latin typeface="Arial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CDFBB40-4A4C-3A49-A4A2-89572377CF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14500"/>
            <a:ext cx="3657600" cy="51435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96917">
            <a:off x="9360698" y="2071332"/>
            <a:ext cx="1665232" cy="1700662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903939" y="430748"/>
            <a:ext cx="8256379" cy="1098811"/>
          </a:xfrm>
        </p:spPr>
        <p:txBody>
          <a:bodyPr>
            <a:noAutofit/>
          </a:bodyPr>
          <a:lstStyle/>
          <a:p>
            <a:pPr algn="ctr"/>
            <a:r>
              <a:rPr lang="en-GB" sz="3600" b="1" dirty="0"/>
              <a:t>Extended Induction Student Feedback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2856360" y="5321947"/>
            <a:ext cx="6949593" cy="1245939"/>
          </a:xfrm>
        </p:spPr>
        <p:txBody>
          <a:bodyPr>
            <a:normAutofit lnSpcReduction="10000"/>
          </a:bodyPr>
          <a:lstStyle/>
          <a:p>
            <a:pPr algn="ctr"/>
            <a:r>
              <a:rPr lang="en-GB" sz="2400" dirty="0"/>
              <a:t>To enter the draw or for more info, visit: </a:t>
            </a:r>
            <a:r>
              <a:rPr lang="en-GB" sz="2400" b="1" u="sng" dirty="0">
                <a:solidFill>
                  <a:srgbClr val="7030A0"/>
                </a:solidFill>
              </a:rPr>
              <a:t>www.surveymonkey.co.uk/r/5SJB88F</a:t>
            </a:r>
            <a:r>
              <a:rPr lang="en-GB" sz="2400" dirty="0">
                <a:solidFill>
                  <a:srgbClr val="7030A0"/>
                </a:solidFill>
              </a:rPr>
              <a:t> </a:t>
            </a:r>
          </a:p>
          <a:p>
            <a:pPr algn="ctr"/>
            <a:r>
              <a:rPr lang="en-GB" sz="2400" dirty="0"/>
              <a:t>or scan the QR code</a:t>
            </a:r>
          </a:p>
        </p:txBody>
      </p:sp>
      <p:sp>
        <p:nvSpPr>
          <p:cNvPr id="6" name="Rectangle 5"/>
          <p:cNvSpPr/>
          <p:nvPr/>
        </p:nvSpPr>
        <p:spPr>
          <a:xfrm>
            <a:off x="3332082" y="1635053"/>
            <a:ext cx="58533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solidFill>
                  <a:srgbClr val="A86400"/>
                </a:solidFill>
              </a:rPr>
              <a:t>Learning &amp; Wellbeing </a:t>
            </a:r>
          </a:p>
          <a:p>
            <a:pPr algn="ctr"/>
            <a:r>
              <a:rPr lang="en-GB" sz="3200" b="1" dirty="0">
                <a:solidFill>
                  <a:srgbClr val="A86400"/>
                </a:solidFill>
              </a:rPr>
              <a:t>offers you a chance to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75998" y="4771170"/>
            <a:ext cx="1916483" cy="193929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3332082" y="2817764"/>
            <a:ext cx="6147837" cy="18466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6000" b="1" dirty="0">
                <a:solidFill>
                  <a:schemeClr val="accent1">
                    <a:lumMod val="75000"/>
                  </a:schemeClr>
                </a:solidFill>
              </a:rPr>
              <a:t>WIN </a:t>
            </a:r>
            <a:r>
              <a:rPr lang="en-GB" sz="4000" b="1" dirty="0">
                <a:solidFill>
                  <a:schemeClr val="accent1">
                    <a:lumMod val="75000"/>
                  </a:schemeClr>
                </a:solidFill>
              </a:rPr>
              <a:t>1 of 4</a:t>
            </a:r>
          </a:p>
          <a:p>
            <a:pPr algn="ctr"/>
            <a:r>
              <a:rPr lang="en-GB" sz="5400" b="1" dirty="0">
                <a:solidFill>
                  <a:schemeClr val="accent1">
                    <a:lumMod val="75000"/>
                  </a:schemeClr>
                </a:solidFill>
              </a:rPr>
              <a:t>Amazon vouchers</a:t>
            </a:r>
          </a:p>
        </p:txBody>
      </p:sp>
    </p:spTree>
    <p:extLst>
      <p:ext uri="{BB962C8B-B14F-4D97-AF65-F5344CB8AC3E}">
        <p14:creationId xmlns:p14="http://schemas.microsoft.com/office/powerpoint/2010/main" val="224768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VC-Template">
  <a:themeElements>
    <a:clrScheme name="RVC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A2AD00"/>
      </a:accent1>
      <a:accent2>
        <a:srgbClr val="007D57"/>
      </a:accent2>
      <a:accent3>
        <a:srgbClr val="009AA6"/>
      </a:accent3>
      <a:accent4>
        <a:srgbClr val="0083BE"/>
      </a:accent4>
      <a:accent5>
        <a:srgbClr val="4BACC6"/>
      </a:accent5>
      <a:accent6>
        <a:srgbClr val="D31245"/>
      </a:accent6>
      <a:hlink>
        <a:srgbClr val="F7403A"/>
      </a:hlink>
      <a:folHlink>
        <a:srgbClr val="FFA100"/>
      </a:folHlink>
    </a:clrScheme>
    <a:fontScheme name="RVC Fonts">
      <a:majorFont>
        <a:latin typeface="Palatino Linotype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D0B5D4E2-6D7A-4112-BAF0-2D07D00FE676}" vid="{D1F64C47-7F97-4882-97C8-251B96FDFE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RVC PowerPoint widescreen 16-9</Template>
  <TotalTime>89</TotalTime>
  <Words>35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Courier New</vt:lpstr>
      <vt:lpstr>Lucida Grande</vt:lpstr>
      <vt:lpstr>Palatino Linotype</vt:lpstr>
      <vt:lpstr>Wingdings</vt:lpstr>
      <vt:lpstr>RVC-Template</vt:lpstr>
      <vt:lpstr>Extended Induction Student Feedback </vt:lpstr>
    </vt:vector>
  </TitlesOfParts>
  <Company>Royal Veterinary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Extended Induction Student Feedback</dc:title>
  <dc:creator>Morris, Amanda</dc:creator>
  <cp:lastModifiedBy>Morris, Amanda</cp:lastModifiedBy>
  <cp:revision>8</cp:revision>
  <dcterms:created xsi:type="dcterms:W3CDTF">2018-11-16T09:09:52Z</dcterms:created>
  <dcterms:modified xsi:type="dcterms:W3CDTF">2018-11-16T10:41:59Z</dcterms:modified>
</cp:coreProperties>
</file>