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0" r:id="rId2"/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D35E39-DA61-41A1-91A7-D97CE9ECBC70}" type="datetimeFigureOut">
              <a:rPr lang="en-GB" smtClean="0"/>
              <a:t>11/10/2020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2B7286-EF81-49AF-8F38-9E1113639A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098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0B5B-312F-42DA-B035-C7B577F02B52}" type="datetimeFigureOut">
              <a:rPr lang="en-GB" smtClean="0"/>
              <a:t>11/10/2020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AD21-E6C3-435F-A801-77C653379C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525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0B5B-312F-42DA-B035-C7B577F02B52}" type="datetimeFigureOut">
              <a:rPr lang="en-GB" smtClean="0"/>
              <a:t>11/10/2020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AD21-E6C3-435F-A801-77C653379C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374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0B5B-312F-42DA-B035-C7B577F02B52}" type="datetimeFigureOut">
              <a:rPr lang="en-GB" smtClean="0"/>
              <a:t>11/10/2020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AD21-E6C3-435F-A801-77C653379C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19583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87338"/>
            <a:ext cx="10267951" cy="10795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295400" y="1546225"/>
            <a:ext cx="5031317" cy="4462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9918" y="1546225"/>
            <a:ext cx="5033433" cy="4462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EE9F5D-BF0C-4E3C-A51F-1395251015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5274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0B5B-312F-42DA-B035-C7B577F02B52}" type="datetimeFigureOut">
              <a:rPr lang="en-GB" smtClean="0"/>
              <a:t>11/10/2020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AD21-E6C3-435F-A801-77C653379C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747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0B5B-312F-42DA-B035-C7B577F02B52}" type="datetimeFigureOut">
              <a:rPr lang="en-GB" smtClean="0"/>
              <a:t>11/10/2020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AD21-E6C3-435F-A801-77C653379C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1238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0B5B-312F-42DA-B035-C7B577F02B52}" type="datetimeFigureOut">
              <a:rPr lang="en-GB" smtClean="0"/>
              <a:t>11/10/2020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AD21-E6C3-435F-A801-77C653379C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0473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0B5B-312F-42DA-B035-C7B577F02B52}" type="datetimeFigureOut">
              <a:rPr lang="en-GB" smtClean="0"/>
              <a:t>11/10/2020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AD21-E6C3-435F-A801-77C653379C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507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0B5B-312F-42DA-B035-C7B577F02B52}" type="datetimeFigureOut">
              <a:rPr lang="en-GB" smtClean="0"/>
              <a:t>11/10/2020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AD21-E6C3-435F-A801-77C653379C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357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0B5B-312F-42DA-B035-C7B577F02B52}" type="datetimeFigureOut">
              <a:rPr lang="en-GB" smtClean="0"/>
              <a:t>11/10/2020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AD21-E6C3-435F-A801-77C653379C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467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0B5B-312F-42DA-B035-C7B577F02B52}" type="datetimeFigureOut">
              <a:rPr lang="en-GB" smtClean="0"/>
              <a:t>11/10/2020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AD21-E6C3-435F-A801-77C653379C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1150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0B5B-312F-42DA-B035-C7B577F02B52}" type="datetimeFigureOut">
              <a:rPr lang="en-GB" smtClean="0"/>
              <a:t>11/10/2020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AD21-E6C3-435F-A801-77C653379C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9976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10B5B-312F-42DA-B035-C7B577F02B52}" type="datetimeFigureOut">
              <a:rPr lang="en-GB" smtClean="0"/>
              <a:t>11/10/2020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AAD21-E6C3-435F-A801-77C653379C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1340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jpe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655064" y="101343"/>
            <a:ext cx="9851136" cy="1604215"/>
          </a:xfrm>
          <a:solidFill>
            <a:srgbClr val="7030A0"/>
          </a:solidFill>
        </p:spPr>
        <p:txBody>
          <a:bodyPr>
            <a:noAutofit/>
          </a:bodyPr>
          <a:lstStyle/>
          <a:p>
            <a:pPr algn="ctr"/>
            <a:r>
              <a:rPr lang="en-GB" altLang="en-US" sz="5400" b="1" dirty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</a:t>
            </a:r>
            <a:br>
              <a:rPr lang="en-GB" altLang="en-US" sz="5400" b="1" dirty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</a:br>
            <a:r>
              <a:rPr lang="en-GB" altLang="en-US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the New RVC Termly Student Survey…</a:t>
            </a:r>
            <a:br>
              <a:rPr lang="en-GB" altLang="en-US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lang="en-GB" altLang="en-US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launches </a:t>
            </a:r>
            <a:r>
              <a:rPr lang="en-GB" altLang="en-US" sz="4000" b="1" u="sng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Thursday 15 </a:t>
            </a:r>
            <a:r>
              <a:rPr lang="en-GB" altLang="en-US" sz="4000" b="1" u="sng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October</a:t>
            </a:r>
            <a:br>
              <a:rPr lang="en-GB" altLang="en-US" sz="4000" b="1" u="sng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lang="en-GB" altLang="en-US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/>
            </a:r>
            <a:br>
              <a:rPr lang="en-GB" altLang="en-US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endParaRPr lang="en-GB" altLang="en-US" sz="4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1"/>
          </p:nvPr>
        </p:nvSpPr>
        <p:spPr>
          <a:xfrm>
            <a:off x="166536" y="2253352"/>
            <a:ext cx="11858921" cy="225773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GB" sz="400" dirty="0"/>
          </a:p>
          <a:p>
            <a:pPr marL="0" indent="0" algn="ctr">
              <a:buNone/>
            </a:pPr>
            <a:r>
              <a:rPr lang="en-GB" sz="3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Complete your survey to let the College know: </a:t>
            </a:r>
          </a:p>
          <a:p>
            <a:pPr algn="ctr"/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you are getting on?</a:t>
            </a:r>
          </a:p>
          <a:p>
            <a:pPr algn="ctr"/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could we </a:t>
            </a:r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improve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before the end of term?</a:t>
            </a:r>
          </a:p>
          <a:p>
            <a:pPr algn="ctr"/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What is </a:t>
            </a:r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working well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ctr"/>
            <a:endParaRPr lang="en-GB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/>
          </a:p>
        </p:txBody>
      </p:sp>
      <p:pic>
        <p:nvPicPr>
          <p:cNvPr id="4" name="Graphic 3" descr="Eyes">
            <a:extLst>
              <a:ext uri="{FF2B5EF4-FFF2-40B4-BE49-F238E27FC236}">
                <a16:creationId xmlns:a16="http://schemas.microsoft.com/office/drawing/2014/main" id="{D69C45CE-117A-464A-B792-7DA9A5BF23D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778867">
            <a:off x="4586044" y="4818508"/>
            <a:ext cx="1504199" cy="150419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D659E00-E47F-4163-B6B7-9AB81A97A33A}"/>
              </a:ext>
            </a:extLst>
          </p:cNvPr>
          <p:cNvSpPr txBox="1"/>
          <p:nvPr/>
        </p:nvSpPr>
        <p:spPr>
          <a:xfrm>
            <a:off x="-91444" y="5570607"/>
            <a:ext cx="121919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GB" sz="3200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ook </a:t>
            </a:r>
            <a:r>
              <a:rPr lang="en-GB" sz="3200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</a:t>
            </a:r>
          </a:p>
          <a:p>
            <a:pPr algn="ctr"/>
            <a:r>
              <a:rPr lang="en-GB" sz="3200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the colleges response to the results on Learn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peech Bubble: Oval 10">
            <a:extLst>
              <a:ext uri="{FF2B5EF4-FFF2-40B4-BE49-F238E27FC236}">
                <a16:creationId xmlns:a16="http://schemas.microsoft.com/office/drawing/2014/main" id="{96132BC6-876D-4CCF-A63F-E0AD17CBEE84}"/>
              </a:ext>
            </a:extLst>
          </p:cNvPr>
          <p:cNvSpPr/>
          <p:nvPr/>
        </p:nvSpPr>
        <p:spPr>
          <a:xfrm>
            <a:off x="548329" y="1856391"/>
            <a:ext cx="11397006" cy="3165407"/>
          </a:xfrm>
          <a:prstGeom prst="wedgeEllipseCallou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272073A-2D71-4432-8728-9DDDCB7C7C39}"/>
              </a:ext>
            </a:extLst>
          </p:cNvPr>
          <p:cNvSpPr txBox="1"/>
          <p:nvPr/>
        </p:nvSpPr>
        <p:spPr>
          <a:xfrm>
            <a:off x="4166641" y="4370279"/>
            <a:ext cx="44252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solidFill>
                  <a:srgbClr val="7030A0"/>
                </a:solidFill>
              </a:rPr>
              <a:t> </a:t>
            </a:r>
            <a:r>
              <a:rPr lang="en-GB" sz="2400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student survey each term!</a:t>
            </a:r>
            <a:endParaRPr lang="en-GB" sz="24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7719"/>
            <a:ext cx="1660181" cy="1036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656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mph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nimBg="1"/>
      <p:bldP spid="7" grpId="0" uiExpand="1" build="p"/>
      <p:bldP spid="10" grpId="0"/>
      <p:bldP spid="11" grpId="0" animBg="1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901951" y="135647"/>
            <a:ext cx="8756831" cy="1539218"/>
          </a:xfrm>
          <a:solidFill>
            <a:srgbClr val="7030A0"/>
          </a:solidFill>
        </p:spPr>
        <p:txBody>
          <a:bodyPr>
            <a:noAutofit/>
          </a:bodyPr>
          <a:lstStyle/>
          <a:p>
            <a:pPr algn="ctr"/>
            <a:r>
              <a:rPr lang="en-GB" altLang="en-US" sz="6000" b="1" dirty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</a:t>
            </a:r>
            <a:r>
              <a:rPr lang="en-GB" altLang="en-US" sz="4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How to Access your ‘RVC Termly Survey’...</a:t>
            </a:r>
            <a:endParaRPr lang="en-GB" altLang="en-US" sz="5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 rot="21058839">
            <a:off x="4265323" y="2432579"/>
            <a:ext cx="30730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chemeClr val="accent6"/>
                </a:solidFill>
                <a:latin typeface="Arial Black" panose="020B0A04020102020204" pitchFamily="34" charset="0"/>
              </a:rPr>
              <a:t>2. LEARN</a:t>
            </a:r>
          </a:p>
        </p:txBody>
      </p:sp>
      <p:sp>
        <p:nvSpPr>
          <p:cNvPr id="23" name="TextBox 22"/>
          <p:cNvSpPr txBox="1"/>
          <p:nvPr/>
        </p:nvSpPr>
        <p:spPr>
          <a:xfrm rot="21136973">
            <a:off x="20314" y="2473610"/>
            <a:ext cx="41842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accent6"/>
                </a:solidFill>
                <a:latin typeface="Arial Black" panose="020B0A04020102020204" pitchFamily="34" charset="0"/>
              </a:rPr>
              <a:t>1. SURVEY EMAIL</a:t>
            </a:r>
          </a:p>
        </p:txBody>
      </p:sp>
      <p:sp>
        <p:nvSpPr>
          <p:cNvPr id="26" name="TextBox 25"/>
          <p:cNvSpPr txBox="1"/>
          <p:nvPr/>
        </p:nvSpPr>
        <p:spPr>
          <a:xfrm rot="20868321">
            <a:off x="8533914" y="2306750"/>
            <a:ext cx="27724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chemeClr val="accent6"/>
                </a:solidFill>
                <a:latin typeface="Arial Black" panose="020B0A04020102020204" pitchFamily="34" charset="0"/>
              </a:rPr>
              <a:t>3. RVC APP</a:t>
            </a:r>
          </a:p>
        </p:txBody>
      </p:sp>
      <p:pic>
        <p:nvPicPr>
          <p:cNvPr id="5" name="Graphic 4" descr="Email">
            <a:extLst>
              <a:ext uri="{FF2B5EF4-FFF2-40B4-BE49-F238E27FC236}">
                <a16:creationId xmlns:a16="http://schemas.microsoft.com/office/drawing/2014/main" id="{55D5996D-69DD-414F-B230-B1F0CAD9496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30549" y="3177740"/>
            <a:ext cx="1763818" cy="17638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55137" y="3177740"/>
            <a:ext cx="2819400" cy="35337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71394" y="3177740"/>
            <a:ext cx="2276475" cy="35433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310" y="72380"/>
            <a:ext cx="1660181" cy="1036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48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4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4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3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3" grpId="0"/>
      <p:bldP spid="2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88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ＭＳ Ｐゴシック</vt:lpstr>
      <vt:lpstr>Arial</vt:lpstr>
      <vt:lpstr>Arial Black</vt:lpstr>
      <vt:lpstr>Calibri</vt:lpstr>
      <vt:lpstr>Calibri Light</vt:lpstr>
      <vt:lpstr>Office Theme</vt:lpstr>
      <vt:lpstr>  the New RVC Termly Student Survey… launches Thursday 15 October  </vt:lpstr>
      <vt:lpstr> How to Access your ‘RVC Termly Survey’...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Bailey, Maxine</dc:creator>
  <cp:lastModifiedBy>Bailey, Maxine</cp:lastModifiedBy>
  <cp:revision>65</cp:revision>
  <dcterms:created xsi:type="dcterms:W3CDTF">2016-02-18T10:34:06Z</dcterms:created>
  <dcterms:modified xsi:type="dcterms:W3CDTF">2020-10-11T21:02:29Z</dcterms:modified>
</cp:coreProperties>
</file>